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81" autoAdjust="0"/>
  </p:normalViewPr>
  <p:slideViewPr>
    <p:cSldViewPr showGuides="1">
      <p:cViewPr>
        <p:scale>
          <a:sx n="100" d="100"/>
          <a:sy n="100" d="100"/>
        </p:scale>
        <p:origin x="58" y="-2731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7C9D-E22B-47AC-970B-B98C72EF7E75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7C34E-9C8A-4E05-9255-D25DFDBC4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42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7C9D-E22B-47AC-970B-B98C72EF7E75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7C34E-9C8A-4E05-9255-D25DFDBC4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182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7C9D-E22B-47AC-970B-B98C72EF7E75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7C34E-9C8A-4E05-9255-D25DFDBC4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0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7C9D-E22B-47AC-970B-B98C72EF7E75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7C34E-9C8A-4E05-9255-D25DFDBC4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128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7C9D-E22B-47AC-970B-B98C72EF7E75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7C34E-9C8A-4E05-9255-D25DFDBC4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253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7C9D-E22B-47AC-970B-B98C72EF7E75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7C34E-9C8A-4E05-9255-D25DFDBC4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197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7C9D-E22B-47AC-970B-B98C72EF7E75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7C34E-9C8A-4E05-9255-D25DFDBC4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003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7C9D-E22B-47AC-970B-B98C72EF7E75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7C34E-9C8A-4E05-9255-D25DFDBC4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589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7C9D-E22B-47AC-970B-B98C72EF7E75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7C34E-9C8A-4E05-9255-D25DFDBC4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335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7C9D-E22B-47AC-970B-B98C72EF7E75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7C34E-9C8A-4E05-9255-D25DFDBC4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888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7C9D-E22B-47AC-970B-B98C72EF7E75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7C34E-9C8A-4E05-9255-D25DFDBC4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518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E7C9D-E22B-47AC-970B-B98C72EF7E75}" type="datetimeFigureOut">
              <a:rPr lang="en-US" smtClean="0"/>
              <a:t>9/18/2015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7C34E-9C8A-4E05-9255-D25DFDBC4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321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arneyp@missouri.edu" TargetMode="External"/><Relationship Id="rId7" Type="http://schemas.openxmlformats.org/officeDocument/2006/relationships/image" Target="../media/image4.png"/><Relationship Id="rId2" Type="http://schemas.openxmlformats.org/officeDocument/2006/relationships/hyperlink" Target="mailto:harperlin@missouri.edu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tiff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7349" y="978280"/>
            <a:ext cx="5829300" cy="1775185"/>
          </a:xfrm>
        </p:spPr>
        <p:txBody>
          <a:bodyPr>
            <a:noAutofit/>
          </a:bodyPr>
          <a:lstStyle/>
          <a:p>
            <a:r>
              <a:rPr lang="en-US" sz="2400" b="1" dirty="0"/>
              <a:t>Saturday, </a:t>
            </a:r>
            <a:r>
              <a:rPr lang="en-US" sz="2400" b="1" dirty="0" smtClean="0"/>
              <a:t>October 10, </a:t>
            </a:r>
            <a:r>
              <a:rPr lang="en-US" sz="2400" b="1" dirty="0"/>
              <a:t>2015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 smtClean="0"/>
              <a:t>9:30 am - 3:00 pm</a:t>
            </a:r>
            <a:br>
              <a:rPr lang="en-US" sz="2400" b="1" dirty="0" smtClean="0"/>
            </a:br>
            <a:r>
              <a:rPr lang="en-US" sz="1050" b="1" dirty="0" smtClean="0"/>
              <a:t>(Registration begins at 9:00 am)</a:t>
            </a:r>
            <a:r>
              <a:rPr lang="en-US" sz="1050" dirty="0"/>
              <a:t/>
            </a:r>
            <a:br>
              <a:rPr lang="en-US" sz="1050" dirty="0"/>
            </a:br>
            <a:r>
              <a:rPr lang="en-US" sz="2400" b="1" dirty="0" err="1" smtClean="0"/>
              <a:t>Wurdack</a:t>
            </a:r>
            <a:r>
              <a:rPr lang="en-US" sz="2400" b="1" dirty="0" smtClean="0"/>
              <a:t> Research Farm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1600" b="1" dirty="0"/>
              <a:t>164 Bales </a:t>
            </a:r>
            <a:r>
              <a:rPr lang="en-US" sz="1600" b="1" dirty="0" smtClean="0"/>
              <a:t>Rd.  Cook </a:t>
            </a:r>
            <a:r>
              <a:rPr lang="en-US" sz="1600" b="1" dirty="0"/>
              <a:t>Station, MO 65449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33402" y="76200"/>
            <a:ext cx="6266859" cy="1066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normalizeH="0" baseline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  <a:cs typeface="Arial" pitchFamily="34" charset="0"/>
              </a:rPr>
              <a:t>Mushroom Cultivation:</a:t>
            </a:r>
            <a:endParaRPr kumimoji="0" lang="en-US" altLang="en-US" sz="3200" b="1" i="0" u="none" strike="noStrike" normalizeH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normalizeH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  <a:cs typeface="Arial" pitchFamily="34" charset="0"/>
              </a:rPr>
              <a:t>You Can Do It!!</a:t>
            </a:r>
            <a:endParaRPr kumimoji="0" lang="en-US" altLang="en-US" sz="2000" b="1" i="0" u="none" strike="noStrike" normalizeH="0" baseline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  <a:cs typeface="Arial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 rot="16200000">
            <a:off x="-4305297" y="3390901"/>
            <a:ext cx="9144000" cy="53339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 flipH="1">
            <a:off x="106841925" y="98899663"/>
            <a:ext cx="25442863" cy="25442862"/>
          </a:xfrm>
          <a:custGeom>
            <a:avLst/>
            <a:gdLst>
              <a:gd name="G0" fmla="+- 26977 0 0"/>
              <a:gd name="G1" fmla="+- -15257 0 0"/>
              <a:gd name="G2" fmla="+- 7554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28128 -32000"/>
              <a:gd name="T13" fmla="*/ T12 w 64000"/>
              <a:gd name="T14" fmla="+- 0 -15258 -32000"/>
              <a:gd name="T15" fmla="*/ -15258 h 64000"/>
              <a:gd name="T16" fmla="+- 0 32000 -32000"/>
              <a:gd name="T17" fmla="*/ T16 w 64000"/>
              <a:gd name="T18" fmla="+- 0 0 -32000"/>
              <a:gd name="T19" fmla="*/ 0 h 64000"/>
              <a:gd name="T20" fmla="+- 0 31095 -32000"/>
              <a:gd name="T21" fmla="*/ T20 w 64000"/>
              <a:gd name="T22" fmla="+- 0 7554 -32000"/>
              <a:gd name="T23" fmla="*/ 7554 h 64000"/>
              <a:gd name="T24" fmla="+- 0 31095 -32000"/>
              <a:gd name="T25" fmla="*/ T24 w 64000"/>
              <a:gd name="T26" fmla="+- 0 7554 -32000"/>
              <a:gd name="T27" fmla="*/ 7554 h 64000"/>
              <a:gd name="T28" fmla="+- 0 31095 -32000"/>
              <a:gd name="T29" fmla="*/ T28 w 64000"/>
              <a:gd name="T30" fmla="+- 0 7555 -32000"/>
              <a:gd name="T31" fmla="*/ 7555 h 64000"/>
              <a:gd name="T32" fmla="+- 0 26977 -32000"/>
              <a:gd name="T33" fmla="*/ T32 w 64000"/>
              <a:gd name="T34" fmla="+- 0 7555 -32000"/>
              <a:gd name="T35" fmla="*/ 7555 h 64000"/>
              <a:gd name="T36" fmla="+- 0 26977 -32000"/>
              <a:gd name="T37" fmla="*/ T36 w 64000"/>
              <a:gd name="T38" fmla="+- 0 -15258 -32000"/>
              <a:gd name="T39" fmla="*/ -15258 h 64000"/>
              <a:gd name="T40" fmla="+- 0 28128 -32000"/>
              <a:gd name="T41" fmla="*/ T40 w 64000"/>
              <a:gd name="T42" fmla="+- 0 -15259 -32000"/>
              <a:gd name="T43" fmla="*/ -15259 h 64000"/>
              <a:gd name="T44" fmla="+- 0 28128 -32000"/>
              <a:gd name="T45" fmla="*/ T44 w 64000"/>
              <a:gd name="T46" fmla="+- 0 -15258 -32000"/>
              <a:gd name="T47" fmla="*/ -15258 h 64000"/>
              <a:gd name="T48" fmla="+- 0 G27 -32000"/>
              <a:gd name="T49" fmla="*/ T48 w 64000"/>
              <a:gd name="T50" fmla="+- 0 G11 -32000"/>
              <a:gd name="T51" fmla="*/ G11 h 64000"/>
              <a:gd name="T52" fmla="+- 0 G25 -32000"/>
              <a:gd name="T53" fmla="*/ T52 w 64000"/>
              <a:gd name="T54" fmla="+- 0 G14 -32000"/>
              <a:gd name="T55" fmla="*/ G14 h 64000"/>
            </a:gdLst>
            <a:ahLst/>
            <a:cxnLst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</a:cxnLst>
            <a:rect l="T49" t="T51" r="T53" b="T55"/>
            <a:pathLst>
              <a:path w="64000" h="64000">
                <a:moveTo>
                  <a:pt x="60128" y="16742"/>
                </a:moveTo>
                <a:cubicBezTo>
                  <a:pt x="62669" y="21426"/>
                  <a:pt x="64000" y="26671"/>
                  <a:pt x="64000" y="32000"/>
                </a:cubicBezTo>
                <a:cubicBezTo>
                  <a:pt x="64000" y="34545"/>
                  <a:pt x="63696" y="37081"/>
                  <a:pt x="63095" y="39554"/>
                </a:cubicBezTo>
                <a:cubicBezTo>
                  <a:pt x="63095" y="39554"/>
                  <a:pt x="63095" y="39554"/>
                  <a:pt x="63095" y="39555"/>
                </a:cubicBezTo>
                <a:lnTo>
                  <a:pt x="58977" y="39555"/>
                </a:lnTo>
                <a:lnTo>
                  <a:pt x="58977" y="16742"/>
                </a:lnTo>
                <a:lnTo>
                  <a:pt x="60128" y="16741"/>
                </a:lnTo>
                <a:cubicBezTo>
                  <a:pt x="60128" y="16742"/>
                  <a:pt x="60128" y="16742"/>
                  <a:pt x="60128" y="1674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53999" y="2934134"/>
            <a:ext cx="6096000" cy="2816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/>
              <a:t>Topics Include</a:t>
            </a:r>
          </a:p>
          <a:p>
            <a:pPr algn="ctr"/>
            <a:endParaRPr lang="en-US" sz="700" b="1" dirty="0" smtClean="0"/>
          </a:p>
          <a:p>
            <a:pPr algn="ctr"/>
            <a:r>
              <a:rPr lang="en-US" sz="1100" b="1" i="1" dirty="0" smtClean="0"/>
              <a:t>Fungi–</a:t>
            </a:r>
            <a:r>
              <a:rPr lang="en-US" sz="1100" b="1" i="1" dirty="0" err="1" smtClean="0"/>
              <a:t>mentals</a:t>
            </a:r>
            <a:endParaRPr lang="en-US" sz="1100" b="1" i="1" dirty="0"/>
          </a:p>
          <a:p>
            <a:r>
              <a:rPr lang="en-US" sz="1100" dirty="0" smtClean="0"/>
              <a:t>-  What </a:t>
            </a:r>
            <a:r>
              <a:rPr lang="en-US" sz="1100" dirty="0"/>
              <a:t>are </a:t>
            </a:r>
            <a:r>
              <a:rPr lang="en-US" sz="1100" dirty="0" smtClean="0"/>
              <a:t>fungi? Overview of the mushroom </a:t>
            </a:r>
            <a:r>
              <a:rPr lang="en-US" sz="1100" dirty="0"/>
              <a:t>life cycle, relation with plants and forest </a:t>
            </a:r>
            <a:r>
              <a:rPr lang="en-US" sz="1100" dirty="0" smtClean="0"/>
              <a:t>ecology</a:t>
            </a:r>
          </a:p>
          <a:p>
            <a:endParaRPr lang="en-US" sz="1100" dirty="0"/>
          </a:p>
          <a:p>
            <a:pPr algn="ctr"/>
            <a:r>
              <a:rPr lang="en-US" sz="1100" b="1" i="1" dirty="0" smtClean="0"/>
              <a:t>Growing </a:t>
            </a:r>
            <a:r>
              <a:rPr lang="en-US" sz="1100" b="1" i="1" dirty="0"/>
              <a:t>Shiitake Mushrooms on </a:t>
            </a:r>
            <a:r>
              <a:rPr lang="en-US" sz="1100" b="1" i="1" dirty="0" smtClean="0"/>
              <a:t>Logs</a:t>
            </a:r>
            <a:endParaRPr lang="en-US" sz="1100" b="1" i="1" dirty="0"/>
          </a:p>
          <a:p>
            <a:r>
              <a:rPr lang="en-US" sz="1100" dirty="0"/>
              <a:t> </a:t>
            </a:r>
            <a:r>
              <a:rPr lang="en-US" sz="1100" dirty="0" smtClean="0"/>
              <a:t> -  </a:t>
            </a:r>
            <a:r>
              <a:rPr lang="en-US" sz="1100" dirty="0"/>
              <a:t>L</a:t>
            </a:r>
            <a:r>
              <a:rPr lang="en-US" sz="1100" dirty="0" smtClean="0"/>
              <a:t>earn how to inoculate </a:t>
            </a:r>
            <a:r>
              <a:rPr lang="en-US" sz="1100" dirty="0"/>
              <a:t>logs with saw dust and plug </a:t>
            </a:r>
            <a:r>
              <a:rPr lang="en-US" sz="1100" dirty="0" smtClean="0"/>
              <a:t>spawn.</a:t>
            </a:r>
            <a:endParaRPr lang="en-US" sz="1100" dirty="0"/>
          </a:p>
          <a:p>
            <a:pPr algn="ctr"/>
            <a:endParaRPr lang="en-US" sz="1100" b="1" dirty="0" smtClean="0"/>
          </a:p>
          <a:p>
            <a:pPr algn="ctr"/>
            <a:r>
              <a:rPr lang="en-US" sz="1100" b="1" i="1" dirty="0" smtClean="0"/>
              <a:t>Growing </a:t>
            </a:r>
            <a:r>
              <a:rPr lang="en-US" sz="1100" b="1" i="1" dirty="0"/>
              <a:t>Oyster Mushrooms and Other Species on Totems and </a:t>
            </a:r>
            <a:r>
              <a:rPr lang="en-US" sz="1100" b="1" i="1" dirty="0" smtClean="0"/>
              <a:t>Stumps</a:t>
            </a:r>
            <a:endParaRPr lang="en-US" sz="1100" i="1" dirty="0"/>
          </a:p>
          <a:p>
            <a:r>
              <a:rPr lang="en-US" sz="1100" dirty="0" smtClean="0"/>
              <a:t>-  Practice </a:t>
            </a:r>
            <a:r>
              <a:rPr lang="en-US" sz="1100" dirty="0"/>
              <a:t>inoculating </a:t>
            </a:r>
            <a:r>
              <a:rPr lang="en-US" sz="1100" dirty="0" smtClean="0"/>
              <a:t>log totems </a:t>
            </a:r>
            <a:r>
              <a:rPr lang="en-US" sz="1100" dirty="0"/>
              <a:t>with oyster </a:t>
            </a:r>
            <a:r>
              <a:rPr lang="en-US" sz="1100" dirty="0" smtClean="0"/>
              <a:t>mushrooms</a:t>
            </a:r>
            <a:endParaRPr lang="en-US" sz="1100" dirty="0"/>
          </a:p>
          <a:p>
            <a:pPr algn="ctr"/>
            <a:endParaRPr lang="en-US" sz="1100" b="1" dirty="0" smtClean="0"/>
          </a:p>
          <a:p>
            <a:pPr algn="ctr"/>
            <a:r>
              <a:rPr lang="en-US" sz="1100" b="1" i="1" dirty="0" smtClean="0"/>
              <a:t>Growing </a:t>
            </a:r>
            <a:r>
              <a:rPr lang="en-US" sz="1100" b="1" i="1" dirty="0" err="1"/>
              <a:t>Winecap</a:t>
            </a:r>
            <a:r>
              <a:rPr lang="en-US" sz="1100" b="1" i="1" dirty="0"/>
              <a:t>/</a:t>
            </a:r>
            <a:r>
              <a:rPr lang="en-US" sz="1100" b="1" i="1" dirty="0" err="1"/>
              <a:t>Stropharia</a:t>
            </a:r>
            <a:r>
              <a:rPr lang="en-US" sz="1100" b="1" i="1" dirty="0"/>
              <a:t> Mushrooms on Wood Chip and </a:t>
            </a:r>
            <a:r>
              <a:rPr lang="en-US" sz="1100" b="1" i="1" dirty="0" smtClean="0"/>
              <a:t>Straw</a:t>
            </a:r>
            <a:endParaRPr lang="en-US" sz="1100" i="1" dirty="0"/>
          </a:p>
          <a:p>
            <a:r>
              <a:rPr lang="en-US" sz="1100" dirty="0" smtClean="0"/>
              <a:t>-  Learn how to prepare a mushroom bed and integrate </a:t>
            </a:r>
            <a:r>
              <a:rPr lang="en-US" sz="1100" dirty="0"/>
              <a:t>as </a:t>
            </a:r>
            <a:r>
              <a:rPr lang="en-US" sz="1100" dirty="0" smtClean="0"/>
              <a:t>a mulch </a:t>
            </a:r>
            <a:r>
              <a:rPr lang="en-US" sz="1100" dirty="0"/>
              <a:t>with perennials and </a:t>
            </a:r>
            <a:r>
              <a:rPr lang="en-US" sz="1100" dirty="0" smtClean="0"/>
              <a:t>gardens</a:t>
            </a:r>
            <a:endParaRPr lang="en-US" sz="1100" dirty="0"/>
          </a:p>
          <a:p>
            <a:pPr algn="ctr"/>
            <a:endParaRPr lang="en-US" sz="1100" b="1" dirty="0" smtClean="0"/>
          </a:p>
          <a:p>
            <a:pPr algn="ctr"/>
            <a:r>
              <a:rPr lang="en-US" sz="1100" b="1" dirty="0" smtClean="0"/>
              <a:t>Getting Started at Your Home or Farm</a:t>
            </a:r>
          </a:p>
          <a:p>
            <a:r>
              <a:rPr lang="en-US" sz="1100" dirty="0" smtClean="0"/>
              <a:t>-  Sourcing materials, costs, setting up a growing area, management and marketing</a:t>
            </a:r>
            <a:endParaRPr lang="en-US" sz="1100" dirty="0"/>
          </a:p>
        </p:txBody>
      </p:sp>
      <p:sp>
        <p:nvSpPr>
          <p:cNvPr id="12" name="Rectangle 11"/>
          <p:cNvSpPr/>
          <p:nvPr/>
        </p:nvSpPr>
        <p:spPr>
          <a:xfrm>
            <a:off x="710560" y="6172200"/>
            <a:ext cx="603943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Cost </a:t>
            </a:r>
            <a:r>
              <a:rPr lang="en-US" sz="1100" dirty="0"/>
              <a:t>of the workshop is $</a:t>
            </a:r>
            <a:r>
              <a:rPr lang="en-US" sz="1100" dirty="0" smtClean="0"/>
              <a:t>20  which </a:t>
            </a:r>
            <a:r>
              <a:rPr lang="en-US" sz="1100" dirty="0" smtClean="0"/>
              <a:t>includes lunch and  </a:t>
            </a:r>
            <a:r>
              <a:rPr lang="en-US" sz="1100" dirty="0"/>
              <a:t>an inoculated log to take </a:t>
            </a:r>
            <a:r>
              <a:rPr lang="en-US" sz="1100" dirty="0" smtClean="0"/>
              <a:t>home.</a:t>
            </a:r>
            <a:endParaRPr lang="en-US" sz="1100" dirty="0" smtClean="0"/>
          </a:p>
          <a:p>
            <a:r>
              <a:rPr lang="en-US" sz="1100" smtClean="0"/>
              <a:t>For information,  </a:t>
            </a:r>
            <a:r>
              <a:rPr lang="en-US" sz="1100" dirty="0" smtClean="0"/>
              <a:t>phone</a:t>
            </a:r>
            <a:r>
              <a:rPr lang="en-US" sz="1100" dirty="0"/>
              <a:t>:  573-775-2135 </a:t>
            </a:r>
            <a:r>
              <a:rPr lang="en-US" sz="1100" dirty="0" smtClean="0"/>
              <a:t> </a:t>
            </a:r>
            <a:r>
              <a:rPr lang="en-US" sz="1100" dirty="0"/>
              <a:t>Email:  </a:t>
            </a:r>
            <a:r>
              <a:rPr lang="en-US" sz="1100" u="sng" dirty="0">
                <a:hlinkClick r:id="rId2"/>
              </a:rPr>
              <a:t>harperlin@missouri.edu</a:t>
            </a:r>
            <a:r>
              <a:rPr lang="en-US" sz="1100" dirty="0"/>
              <a:t> or </a:t>
            </a:r>
            <a:r>
              <a:rPr lang="en-US" sz="1100" u="sng" dirty="0">
                <a:hlinkClick r:id="rId3"/>
              </a:rPr>
              <a:t>earneyp@missouri.edu</a:t>
            </a:r>
            <a:r>
              <a:rPr lang="en-US" sz="1100" dirty="0"/>
              <a:t> </a:t>
            </a:r>
          </a:p>
        </p:txBody>
      </p:sp>
      <p:pic>
        <p:nvPicPr>
          <p:cNvPr id="1032" name="Picture 8" descr="uoeblacks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3688" y="6858000"/>
            <a:ext cx="1487312" cy="343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2611315" y="7250328"/>
            <a:ext cx="1732085" cy="1268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45720" tIns="0" rIns="4572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An equal opportunity/ADA institution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2689" y="6875506"/>
            <a:ext cx="2298315" cy="603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33566" y="7543800"/>
            <a:ext cx="60666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Please send registration information and payment by </a:t>
            </a:r>
            <a:r>
              <a:rPr lang="en-US" sz="1200" dirty="0"/>
              <a:t>Oct 5 </a:t>
            </a:r>
            <a:r>
              <a:rPr lang="en-US" sz="1200" dirty="0" smtClean="0"/>
              <a:t>to:  </a:t>
            </a:r>
            <a:r>
              <a:rPr lang="en-US" sz="1200" dirty="0"/>
              <a:t>Crawford County Extension Center, P.O. box 190, Steelville, MO  65565. </a:t>
            </a:r>
            <a:r>
              <a:rPr lang="en-US" sz="1200" dirty="0" smtClean="0"/>
              <a:t>(Payable </a:t>
            </a:r>
            <a:r>
              <a:rPr lang="en-US" sz="1200" dirty="0" smtClean="0"/>
              <a:t>to  </a:t>
            </a:r>
            <a:r>
              <a:rPr lang="en-US" sz="1200" dirty="0" smtClean="0"/>
              <a:t>“</a:t>
            </a:r>
            <a:r>
              <a:rPr lang="en-US" sz="1200" b="1" dirty="0" smtClean="0"/>
              <a:t>Crawford </a:t>
            </a:r>
            <a:r>
              <a:rPr lang="en-US" sz="1200" b="1" dirty="0"/>
              <a:t>County Extension </a:t>
            </a:r>
            <a:r>
              <a:rPr lang="en-US" sz="1200" b="1" dirty="0" smtClean="0"/>
              <a:t>Council</a:t>
            </a:r>
            <a:r>
              <a:rPr lang="en-US" sz="1200" dirty="0" smtClean="0"/>
              <a:t>”)</a:t>
            </a:r>
            <a:r>
              <a:rPr lang="en-US" sz="1200" b="1" dirty="0" smtClean="0"/>
              <a:t> </a:t>
            </a:r>
            <a:endParaRPr lang="en-US" sz="1200" b="1" dirty="0"/>
          </a:p>
          <a:p>
            <a:endParaRPr lang="en-US" sz="1200" dirty="0" smtClean="0"/>
          </a:p>
          <a:p>
            <a:r>
              <a:rPr lang="en-US" sz="1200" dirty="0" smtClean="0"/>
              <a:t>Name: ________________________________________	Phone: ________________</a:t>
            </a:r>
          </a:p>
          <a:p>
            <a:endParaRPr lang="en-US" sz="1200" dirty="0" smtClean="0"/>
          </a:p>
          <a:p>
            <a:r>
              <a:rPr lang="en-US" sz="1200" dirty="0" smtClean="0"/>
              <a:t>Address: _______________________________________________________________</a:t>
            </a:r>
          </a:p>
          <a:p>
            <a:endParaRPr lang="en-US" sz="1200" dirty="0" smtClean="0"/>
          </a:p>
          <a:p>
            <a:r>
              <a:rPr lang="en-US" sz="1200" dirty="0" smtClean="0"/>
              <a:t>Email:  ________________________</a:t>
            </a:r>
            <a:r>
              <a:rPr lang="en-US" sz="1200" dirty="0"/>
              <a:t>________________________</a:t>
            </a:r>
          </a:p>
        </p:txBody>
      </p:sp>
      <p:pic>
        <p:nvPicPr>
          <p:cNvPr id="14" name="Picture 13" descr="http://wurdack.cafnr.org/wp-content/themes/research/assets/img/mu-logo.pn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7007386"/>
            <a:ext cx="279451" cy="3697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 descr="Wurdack Research Center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225" y="7040561"/>
            <a:ext cx="1931375" cy="2097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1036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170</Words>
  <Application>Microsoft Office PowerPoint</Application>
  <PresentationFormat>On-screen Show 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Office Theme</vt:lpstr>
      <vt:lpstr>Saturday, October 10, 2015 9:30 am - 3:00 pm (Registration begins at 9:00 am) Wurdack Research Farm 164 Bales Rd.  Cook Station, MO 65449</vt:lpstr>
    </vt:vector>
  </TitlesOfParts>
  <Company>UM Extension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Saturday, May 9, 2015 9:00-3:00 Forage Systems Research Center 21262 Genoa Road, Linneus, MO 64653</dc:title>
  <dc:creator>University of Missouri Extension</dc:creator>
  <cp:lastModifiedBy>Ormsby Mori, Gregory G.</cp:lastModifiedBy>
  <cp:revision>30</cp:revision>
  <cp:lastPrinted>2015-03-26T21:37:16Z</cp:lastPrinted>
  <dcterms:created xsi:type="dcterms:W3CDTF">2015-03-26T19:47:42Z</dcterms:created>
  <dcterms:modified xsi:type="dcterms:W3CDTF">2015-09-18T20:24:21Z</dcterms:modified>
</cp:coreProperties>
</file>